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9f82bc0045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9f82bc0045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9f82bc0045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9f82bc004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9f82bc0045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9f82bc0045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9f82bc0045_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9f82bc0045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44199bd204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44199bd204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f22f879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f22f879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f82bc0045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f82bc0045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624690a2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624690a2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f82bc004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f82bc004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9f82bc00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9f82bc00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9f82bc004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9f82bc004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9f82bc004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9f82bc004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https://powercybertestbed.ece.iastate.edu/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Ran base example in pandapower</a:t>
            </a:r>
            <a:endParaRPr/>
          </a:p>
        </p:txBody>
      </p:sp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6" y="1659956"/>
            <a:ext cx="8520601" cy="2205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Explored the pandapower github and ran through some examples</a:t>
            </a:r>
            <a:endParaRPr/>
          </a:p>
        </p:txBody>
      </p:sp>
      <p:pic>
        <p:nvPicPr>
          <p:cNvPr id="121" name="Google Shape;12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90100"/>
            <a:ext cx="7224819" cy="277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6"/>
            <a:ext cx="6766425" cy="122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698" y="2378823"/>
            <a:ext cx="4488354" cy="219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</a:t>
            </a:r>
            <a:r>
              <a:rPr lang="en"/>
              <a:t>Week's</a:t>
            </a:r>
            <a:r>
              <a:rPr lang="en"/>
              <a:t> Plan</a:t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Justin will work on </a:t>
            </a:r>
            <a:r>
              <a:rPr lang="en"/>
              <a:t>properly</a:t>
            </a:r>
            <a:r>
              <a:rPr lang="en"/>
              <a:t> setting up the environment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Help Kaya with HELICS issues as well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Try to </a:t>
            </a:r>
            <a:r>
              <a:rPr lang="en"/>
              <a:t>communicate</a:t>
            </a:r>
            <a:r>
              <a:rPr lang="en"/>
              <a:t> OpenDER &amp; OpenDSS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Sudo chmod 666 /var/run/docker.sock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11/27 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Tyler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Nothing much to report. Still looking into </a:t>
            </a:r>
            <a:r>
              <a:rPr lang="en"/>
              <a:t>creating</a:t>
            </a:r>
            <a:r>
              <a:rPr lang="en"/>
              <a:t> big malformed packets to perform a DoS. I am also going down the rabbit hole of trying various other things, but there is nothing fruitful yet.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upcoming week I will be working with the rest of the team to get everything ready for our board presentation next week. I won’t be able to do much more than that as I have to also finish projects for other classes.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Zach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Prep material for our board presentation next week.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Continue to update the attack website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Kaya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4704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Tried experimenting with deleting the other runner files in the example as discussed with Dr. Ravikumar on the Friday before break.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example ran with just the fundamental_default_runner.json file, as shown in the picture, which means the other runner files/any other files are not necessary for successfully running a helics simulation. What we need to have it run must be within the charger.py and battery.py implementations.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This upcoming week I’ll work on looking more through the docs to figure out how to get the simulation to run together, since there is some other problem here.</a:t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6575" y="1795875"/>
            <a:ext cx="2030925" cy="24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Justin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4704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met with</a:t>
            </a:r>
            <a:r>
              <a:rPr lang="en"/>
              <a:t> Dr. Ravikumar and one of the Grad Students, Rolf Anderson the Friday before break. This was a very productive meeting in which we discussed how to properly have the Docker environment set up.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 learned a lot about Dockerfiles - Having each Docker run a Flask application was mentioned, which would allow the apps to communicate with each other easily - as well as perpetuate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5160000" y="1213800"/>
            <a:ext cx="3822300" cy="349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was not able to keep the Docker instances perpetuating after completing, but this can be worked around.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 will continue to dig into this and hopefully get something completed </a:t>
            </a:r>
            <a:r>
              <a:rPr lang="en"/>
              <a:t>before</a:t>
            </a:r>
            <a:r>
              <a:rPr lang="en"/>
              <a:t> the end of the semester. I will continue to meet with Rolf as needed to check in on the Docker </a:t>
            </a:r>
            <a:r>
              <a:rPr lang="en"/>
              <a:t>environment.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Tommy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5920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OpenDER: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a steady state example to explore the volt-var function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Code creates a distributed energy resources (DER) based on the IEEE 1547-2018 Cat B default setting, meaning the nameplate rating is 100kW, 100kVA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 set 1.0 PU to this object then updated the input of the object to a incoming voltage of 1.05 PU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Ran a dynamic simulation for 45 seconds and plotted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see that when the incoming voltage is 1.05 the DER absorbs about 0.22pu of the reactive power (Q)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1900" y="1419100"/>
            <a:ext cx="2911974" cy="230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Tommy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an example to test the Battery Energy Storage System(BESS)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Created an BESS object and enabled volt-watt control with IEEE 1547-2018 default settings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Tested three different scenarios, voltage PU at 1, 1.09, and when the battery is charging (accomplished by setting der_obj.der_file.PV_CURVE_P2 = -1)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These three examples simulated when the volt-watt control was inactive, active, and in charging mode which limits the DER output power.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After each separate input, I ran a simulation and displayed the results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Tommy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319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BESS Simulation code/result</a:t>
            </a:r>
            <a:endParaRPr/>
          </a:p>
        </p:txBody>
      </p:sp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4550" y="559875"/>
            <a:ext cx="6448049" cy="441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